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4" r:id="rId7"/>
    <p:sldId id="265" r:id="rId8"/>
    <p:sldId id="266" r:id="rId9"/>
    <p:sldId id="267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 new Social Media – Vertical demo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By (Group 12): Ian Coston, Adam Barat, Colton Johnson, </a:t>
            </a:r>
            <a:r>
              <a:rPr lang="en-US" dirty="0" err="1">
                <a:solidFill>
                  <a:schemeClr val="tx1"/>
                </a:solidFill>
              </a:rPr>
              <a:t>Mahri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Almazova</a:t>
            </a:r>
            <a:r>
              <a:rPr lang="en-US" dirty="0">
                <a:solidFill>
                  <a:schemeClr val="tx1"/>
                </a:solidFill>
              </a:rPr>
              <a:t>, Bryan Perdomo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8586EB-CA04-4251-B101-E8B06F513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067"/>
    </mc:Choice>
    <mc:Fallback>
      <p:transition spd="slow" advTm="19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Front End – Registration Screen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95ADF1-8BBE-4672-BEF5-43665F28C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94013" y="1685149"/>
            <a:ext cx="9203973" cy="4842112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EF8F42B-964F-48F1-986D-7483B509AD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24"/>
    </mc:Choice>
    <mc:Fallback>
      <p:transition spd="slow" advTm="3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Front End – Registration Screen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AC4E0D-C943-4B14-B1D4-B2B33A163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94435" y="1636510"/>
            <a:ext cx="9203129" cy="4851838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6632059-2182-43F4-8395-6F807D6B7F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8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54"/>
    </mc:Choice>
    <mc:Fallback>
      <p:transition spd="slow" advTm="33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Front End – Registration Screen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709E40-432F-4719-AB8E-2A57983F9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94015" y="1675421"/>
            <a:ext cx="9203969" cy="4842110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4B94B7C-A544-4C59-AC67-DFF99B611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90"/>
    </mc:Choice>
    <mc:Fallback>
      <p:transition spd="slow" advTm="41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Front End – Registration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33D10-5319-4B16-B396-6B85EE2B7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934" y="1576335"/>
            <a:ext cx="9376131" cy="481379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115C191-349F-4DFF-B73C-2AC65E9E40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8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25"/>
    </mc:Choice>
    <mc:Fallback>
      <p:transition spd="slow" advTm="41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Front End – Registration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3FB3E-26DE-4985-B554-3A96C610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899" y="1637401"/>
            <a:ext cx="8748202" cy="483149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1E75721-866F-448E-8E7C-8DF60AC0F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23"/>
    </mc:Choice>
    <mc:Fallback>
      <p:transition spd="slow" advTm="36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Front End – Registration Screen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29469-AAC2-4437-8F51-D26DC1B99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42446" y="1617055"/>
            <a:ext cx="9107108" cy="4793473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0CA490F-A5EE-424E-91F3-EE84EA4FB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65"/>
    </mc:Choice>
    <mc:Fallback>
      <p:transition spd="slow" advTm="35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Front End – Registration Screen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BD21D9-B8E2-4212-B0D3-4DF75E9FE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05821" y="1665693"/>
            <a:ext cx="9180358" cy="4822656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F3CE9CA-C5F2-42A5-A27E-127AD349E0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87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54"/>
    </mc:Choice>
    <mc:Fallback>
      <p:transition spd="slow" advTm="4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{FA18774A-529E-4FD8-95A3-19369BFE35FF}tf78438558_win32</Template>
  <TotalTime>42</TotalTime>
  <Words>61</Words>
  <Application>Microsoft Office PowerPoint</Application>
  <PresentationFormat>Widescreen</PresentationFormat>
  <Paragraphs>9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Garamond</vt:lpstr>
      <vt:lpstr>SavonVTI</vt:lpstr>
      <vt:lpstr>A new Social Media – Vertical demo </vt:lpstr>
      <vt:lpstr>Front End – Registration Screen</vt:lpstr>
      <vt:lpstr>Front End – Registration Screen</vt:lpstr>
      <vt:lpstr>Front End – Registration Screen</vt:lpstr>
      <vt:lpstr>Front End – Registration Screen</vt:lpstr>
      <vt:lpstr>Front End – Registration Screen</vt:lpstr>
      <vt:lpstr>Front End – Registration Screen</vt:lpstr>
      <vt:lpstr>Front End – Registration Screen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Social Media – Vertical demo</dc:title>
  <dc:creator>Ian Coston</dc:creator>
  <cp:lastModifiedBy>Ian Coston</cp:lastModifiedBy>
  <cp:revision>3</cp:revision>
  <dcterms:created xsi:type="dcterms:W3CDTF">2021-04-06T18:11:28Z</dcterms:created>
  <dcterms:modified xsi:type="dcterms:W3CDTF">2021-04-06T18:53:29Z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